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46434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Итоговое донесение по проведению Месячника безопасности на базе МАОУ СОШ №12 в период с 20.08.2017г. По 20.09.2017г.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72206"/>
            <a:ext cx="6400800" cy="3571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МАОУ СОШ №12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Канат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20.09.Общешкольное родительское собрание. Выступает инспектор </a:t>
            </a:r>
            <a:r>
              <a:rPr lang="ru-RU" sz="2800" dirty="0" smtClean="0"/>
              <a:t>пожарной части Миронов А.Э.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20.09.Общешкольное родительское собрание. Выступает инспектор ОДН – Е.В. Николаева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Инспектор пожарной части ведёт беседу с детьми на тему: «Противопожарная безопасность»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13 сентября инспектор пожарной части провёл беседы с детьми по предупреждению и ликвидации чрезвычайных ситуаций, по противопожарной безопасности. (охват-320 человек)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Инспектор ГИБДД проводит беседы с детьми по безопасности на дорогах 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>12 сентября инспектор ГИБДД провела беседу с детьми  по безопасности детей на дорогах города (охват 220 человек)</a:t>
            </a:r>
            <a:endParaRPr lang="ru-RU" sz="3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8 сентября прошла тренировка по эвакуации детей (охват 600 человек)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8 сентября в школе прошёл День здоровья, где дети побывали на станции «Безопасность», «игровая, «канат», «ПДД», «Давай дружить», «Паутинка», «Первая помощь»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День Здоровья станция «Первая помощь»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0"/>
            <a:ext cx="6732084" cy="504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Тур. полоса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1"/>
            <a:ext cx="3676658" cy="27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Итоговое донесение по проведению Месячника безопасности на базе МАОУ СОШ №12 в период с 20.08.2017г. По 20.09.2017г.</vt:lpstr>
      <vt:lpstr>Инспектор пожарной части ведёт беседу с детьми на тему: «Противопожарная безопасность»</vt:lpstr>
      <vt:lpstr>13 сентября инспектор пожарной части провёл беседы с детьми по предупреждению и ликвидации чрезвычайных ситуаций, по противопожарной безопасности. (охват-320 человек)</vt:lpstr>
      <vt:lpstr>Инспектор ГИБДД проводит беседы с детьми по безопасности на дорогах </vt:lpstr>
      <vt:lpstr>12 сентября инспектор ГИБДД провела беседу с детьми  по безопасности детей на дорогах города (охват 220 человек)</vt:lpstr>
      <vt:lpstr>8 сентября прошла тренировка по эвакуации детей (охват 600 человек)</vt:lpstr>
      <vt:lpstr>8 сентября в школе прошёл День здоровья, где дети побывали на станции «Безопасность», «игровая, «канат», «ПДД», «Давай дружить», «Паутинка», «Первая помощь»</vt:lpstr>
      <vt:lpstr>День Здоровья станция «Первая помощь»</vt:lpstr>
      <vt:lpstr>Тур. полоса</vt:lpstr>
      <vt:lpstr>Канат</vt:lpstr>
      <vt:lpstr>20.09.Общешкольное родительское собрание. Выступает инспектор пожарной части Миронов А.Э.</vt:lpstr>
      <vt:lpstr>20.09.Общешкольное родительское собрание. Выступает инспектор ОДН – Е.В. Николаева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</cp:revision>
  <dcterms:modified xsi:type="dcterms:W3CDTF">2017-09-20T16:54:57Z</dcterms:modified>
</cp:coreProperties>
</file>