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4" r:id="rId11"/>
    <p:sldId id="265" r:id="rId12"/>
    <p:sldId id="268" r:id="rId13"/>
    <p:sldId id="269" r:id="rId14"/>
    <p:sldId id="275" r:id="rId15"/>
    <p:sldId id="276" r:id="rId16"/>
    <p:sldId id="270" r:id="rId17"/>
    <p:sldId id="271" r:id="rId18"/>
    <p:sldId id="272" r:id="rId19"/>
    <p:sldId id="273" r:id="rId20"/>
    <p:sldId id="274" r:id="rId21"/>
    <p:sldId id="277" r:id="rId22"/>
    <p:sldId id="284" r:id="rId23"/>
    <p:sldId id="283" r:id="rId24"/>
    <p:sldId id="281" r:id="rId25"/>
    <p:sldId id="278" r:id="rId26"/>
    <p:sldId id="282" r:id="rId27"/>
    <p:sldId id="279" r:id="rId28"/>
    <p:sldId id="280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5449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 smtClean="0"/>
              <a:t>Отчёт МАОУ СОШ №12 о проведении мероприятий в период Новогодних и Рождественских каникул</a:t>
            </a:r>
            <a:endParaRPr lang="ru-RU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i="1" dirty="0" smtClean="0"/>
              <a:t>Конкурс Новогодних плакатов для украшения школы</a:t>
            </a:r>
            <a:endParaRPr lang="ru-RU" i="1" dirty="0"/>
          </a:p>
        </p:txBody>
      </p:sp>
      <p:pic>
        <p:nvPicPr>
          <p:cNvPr id="7170" name="Picture 2" descr="C:\Users\User\AppData\Local\Temp\WPDNSE\{00000016-0001-0001-0000-000000000000}\IMG_20171219_1446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600200"/>
            <a:ext cx="2857520" cy="4525963"/>
          </a:xfrm>
          <a:prstGeom prst="rect">
            <a:avLst/>
          </a:prstGeom>
          <a:noFill/>
        </p:spPr>
      </p:pic>
      <p:pic>
        <p:nvPicPr>
          <p:cNvPr id="7171" name="Picture 3" descr="C:\Users\User\AppData\Local\Temp\WPDNSE\{00000016-0001-0001-0000-000000000000}\IMG_20171219_144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571612"/>
            <a:ext cx="2928940" cy="5000636"/>
          </a:xfrm>
          <a:prstGeom prst="rect">
            <a:avLst/>
          </a:prstGeom>
          <a:noFill/>
        </p:spPr>
      </p:pic>
      <p:pic>
        <p:nvPicPr>
          <p:cNvPr id="7172" name="Picture 4" descr="C:\Users\User\AppData\Local\Temp\WPDNSE\{00000016-0001-0001-0000-000000000000}\IMG_20171219_144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3071834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i="1" dirty="0" smtClean="0"/>
              <a:t>Новогодние шутки от Деда Мороза (охват 60 чел)</a:t>
            </a:r>
            <a:endParaRPr lang="ru-RU" i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58272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Новогоднее представление в КДЦ с Дедом Морозом. Просмотр спектакля «Снежная королева» (охват 420 чел)</a:t>
            </a:r>
            <a:endParaRPr lang="ru-RU" sz="2400" dirty="0"/>
          </a:p>
        </p:txBody>
      </p:sp>
      <p:pic>
        <p:nvPicPr>
          <p:cNvPr id="17410" name="Picture 2" descr="C:\Users\User\Desktop\новый год2018\DSCF31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641" y="2143125"/>
            <a:ext cx="5310717" cy="3983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i="1" dirty="0" smtClean="0"/>
              <a:t>Цикл библиотечных часов  «Скоро, скоро Новый год! История празднования Нового года» (охват 280 чел)</a:t>
            </a:r>
            <a:endParaRPr lang="ru-RU" sz="2800" i="1" dirty="0"/>
          </a:p>
        </p:txBody>
      </p:sp>
      <p:pic>
        <p:nvPicPr>
          <p:cNvPr id="11266" name="Picture 2" descr="G:\DCIM\101MSDCF\DSC054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новый год2018\DSCF3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новый год2018\DSCF3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DCIM\101MSDCF\DSC05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DCIM\101MSDCF\DSC05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DCIM\101MSDCF\DSC05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DCIM\101MSDCF\DSC05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i="1" dirty="0" smtClean="0"/>
              <a:t>Новогоднее представление от Деда Мороза и Снегурочки  (охват 530 чел)</a:t>
            </a:r>
            <a:endParaRPr lang="ru-RU" sz="2400" dirty="0"/>
          </a:p>
        </p:txBody>
      </p:sp>
      <p:pic>
        <p:nvPicPr>
          <p:cNvPr id="1026" name="Picture 2" descr="C:\Users\User\AppData\Local\Temp\WPDNSE\{00000016-0001-0001-0000-000000000000}\IMG_20171225_085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DCIM\101MSDCF\DSC05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Классные часы, посвящённые Новому году (охват 600 чел)</a:t>
            </a:r>
            <a:endParaRPr lang="ru-RU" dirty="0"/>
          </a:p>
        </p:txBody>
      </p:sp>
      <p:pic>
        <p:nvPicPr>
          <p:cNvPr id="20482" name="Picture 2" descr="C:\Users\User\Desktop\новый год2018\DSCF3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s://pp.userapi.com/c834403/v834403529/81191/YRRKgGRdA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pp.userapi.com/c834403/v834403529/81191/YRRKgGRdA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3" name="Picture 5" descr="C:\Users\User\Desktop\н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Новый 2018 год\SN153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AppData\Local\Temp\Rar$DIa0.446\Новый го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Новогодний вечер в кафе «Манго» (охват 50 чел)</a:t>
            </a:r>
            <a:endParaRPr lang="ru-RU" dirty="0"/>
          </a:p>
        </p:txBody>
      </p:sp>
      <p:pic>
        <p:nvPicPr>
          <p:cNvPr id="21506" name="Picture 2" descr="C:\Users\User\AppData\Local\Temp\Rar$DIa0.441\SAM_1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AppData\Local\Temp\Rar$DIa0.691\SAM_1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AppData\Local\Temp\Rar$DIa0.951\SAM_1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AppData\Local\Temp\Rar$DIa0.591\SAM_1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Батутный центр (охват 50 чел)</a:t>
            </a:r>
            <a:endParaRPr lang="ru-RU" dirty="0"/>
          </a:p>
        </p:txBody>
      </p:sp>
      <p:pic>
        <p:nvPicPr>
          <p:cNvPr id="41986" name="Picture 2" descr="C:\Users\User\Desktop\нов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WPDNSE\{00000016-0001-0001-0000-000000000000}\IMG_20171225_083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WPDNSE\{00000016-0001-0001-0000-000000000000}\IMG_20171225_083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AppData\Local\Temp\WPDNSE\{00000016-0001-0001-0000-000000000000}\IMG_20171225_085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AppData\Local\Temp\WPDNSE\{00000016-0001-0001-0000-000000000000}\IMG_20171225_083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Новогоднее представление в ДЦК для учащихся «группы риска» и СОП</a:t>
            </a:r>
            <a:endParaRPr lang="ru-RU" dirty="0"/>
          </a:p>
        </p:txBody>
      </p:sp>
      <p:pic>
        <p:nvPicPr>
          <p:cNvPr id="6146" name="Picture 2" descr="C:\Users\User\AppData\Local\Temp\WPDNSE\{00000016-0001-0001-0000-000000000000}\IMG_20171215_160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AppData\Local\Temp\WPDNSE\{00000016-0001-0001-0000-000000000000}\IMG_20171215_145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AppData\Local\Temp\WPDNSE\{00000016-0001-0001-0000-000000000000}\IMG_20171215_14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123</Words>
  <PresentationFormat>Экран (4:3)</PresentationFormat>
  <Paragraphs>10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Отчёт МАОУ СОШ №12 о проведении мероприятий в период Новогодних и Рождественских каникул</vt:lpstr>
      <vt:lpstr>Новогоднее представление от Деда Мороза и Снегурочки  (охват 530 чел)</vt:lpstr>
      <vt:lpstr>Слайд 3</vt:lpstr>
      <vt:lpstr>Слайд 4</vt:lpstr>
      <vt:lpstr>Слайд 5</vt:lpstr>
      <vt:lpstr>Слайд 6</vt:lpstr>
      <vt:lpstr>Новогоднее представление в ДЦК для учащихся «группы риска» и СОП</vt:lpstr>
      <vt:lpstr>Слайд 8</vt:lpstr>
      <vt:lpstr>Слайд 9</vt:lpstr>
      <vt:lpstr>Конкурс Новогодних плакатов для украшения школы</vt:lpstr>
      <vt:lpstr>Новогодние шутки от Деда Мороза (охват 60 чел)</vt:lpstr>
      <vt:lpstr>Новогоднее представление в КДЦ с Дедом Морозом. Просмотр спектакля «Снежная королева» (охват 420 чел)</vt:lpstr>
      <vt:lpstr>Цикл библиотечных часов  «Скоро, скоро Новый год! История празднования Нового года» (охват 280 чел)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Классные часы, посвящённые Новому году (охват 600 чел)</vt:lpstr>
      <vt:lpstr>Слайд 22</vt:lpstr>
      <vt:lpstr>Слайд 23</vt:lpstr>
      <vt:lpstr>Слайд 24</vt:lpstr>
      <vt:lpstr>Новогодний вечер в кафе «Манго» (охват 50 чел)</vt:lpstr>
      <vt:lpstr>Слайд 26</vt:lpstr>
      <vt:lpstr>Слайд 27</vt:lpstr>
      <vt:lpstr>Слайд 28</vt:lpstr>
      <vt:lpstr>Батутный центр (охват 50 чел)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МАОУ СОШ №12 о проведении мероприятий в период Новогодних и Рождественских каникул</dc:title>
  <dc:creator>User</dc:creator>
  <cp:lastModifiedBy>User</cp:lastModifiedBy>
  <cp:revision>23</cp:revision>
  <dcterms:created xsi:type="dcterms:W3CDTF">2018-01-25T18:18:51Z</dcterms:created>
  <dcterms:modified xsi:type="dcterms:W3CDTF">2018-01-15T02:47:53Z</dcterms:modified>
</cp:coreProperties>
</file>