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58" r:id="rId7"/>
    <p:sldId id="263" r:id="rId8"/>
    <p:sldId id="269" r:id="rId9"/>
    <p:sldId id="268" r:id="rId10"/>
    <p:sldId id="264" r:id="rId11"/>
    <p:sldId id="265" r:id="rId12"/>
    <p:sldId id="266" r:id="rId13"/>
    <p:sldId id="267" r:id="rId14"/>
    <p:sldId id="270" r:id="rId15"/>
    <p:sldId id="271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Отчёт МАОУ СОШ №12 участия в городской акции</a:t>
            </a:r>
            <a:br>
              <a:rPr lang="ru-RU" dirty="0" smtClean="0"/>
            </a:br>
            <a:r>
              <a:rPr lang="ru-RU" dirty="0" smtClean="0"/>
              <a:t> «Против наркотиков все вместе»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Соревнования по пионерболу среди 5-6 классов</a:t>
            </a:r>
            <a:endParaRPr lang="ru-RU" sz="2000" dirty="0"/>
          </a:p>
        </p:txBody>
      </p:sp>
      <p:pic>
        <p:nvPicPr>
          <p:cNvPr id="8194" name="Picture 2" descr="C:\Users\User\Desktop\психолог\DSCN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214710" cy="3857652"/>
          </a:xfrm>
          <a:prstGeom prst="rect">
            <a:avLst/>
          </a:prstGeom>
          <a:noFill/>
        </p:spPr>
      </p:pic>
      <p:pic>
        <p:nvPicPr>
          <p:cNvPr id="8195" name="Picture 3" descr="C:\Users\User\Desktop\психолог\DSCN2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6640" y="1785926"/>
            <a:ext cx="1950720" cy="1785950"/>
          </a:xfrm>
          <a:prstGeom prst="rect">
            <a:avLst/>
          </a:prstGeom>
          <a:noFill/>
        </p:spPr>
      </p:pic>
      <p:pic>
        <p:nvPicPr>
          <p:cNvPr id="8197" name="Picture 5" descr="C:\Users\User\Desktop\психолог\DSCN25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2"/>
            <a:ext cx="357190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сихолог\DSCN2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1438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/>
              <a:t>Участие  школьной команды,  старших классов и учащихся «группы риска» и СОП -в городском фестивале здоровья «Здоровым быть здорово!» на базе «Темпа»</a:t>
            </a:r>
            <a:endParaRPr lang="ru-RU" sz="2000" dirty="0"/>
          </a:p>
        </p:txBody>
      </p:sp>
      <p:pic>
        <p:nvPicPr>
          <p:cNvPr id="10242" name="Picture 2" descr="C:\Users\User\Desktop\психолог\DSCN2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78703"/>
            <a:ext cx="3929090" cy="3178991"/>
          </a:xfrm>
          <a:prstGeom prst="rect">
            <a:avLst/>
          </a:prstGeom>
          <a:noFill/>
        </p:spPr>
      </p:pic>
      <p:pic>
        <p:nvPicPr>
          <p:cNvPr id="10243" name="Picture 3" descr="C:\Users\User\Desktop\психолог\DSCN2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6640" y="2697480"/>
            <a:ext cx="5404516" cy="405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сихолог\DSCN25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47"/>
            <a:ext cx="4143404" cy="3107553"/>
          </a:xfrm>
          <a:prstGeom prst="rect">
            <a:avLst/>
          </a:prstGeom>
          <a:noFill/>
        </p:spPr>
      </p:pic>
      <p:pic>
        <p:nvPicPr>
          <p:cNvPr id="11268" name="Picture 4" descr="C:\Users\User\Desktop\психолог\DSCN2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97479"/>
            <a:ext cx="5047326" cy="3785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сихолог\DSCN2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4714908" cy="3536181"/>
          </a:xfrm>
          <a:prstGeom prst="rect">
            <a:avLst/>
          </a:prstGeom>
          <a:noFill/>
        </p:spPr>
      </p:pic>
      <p:pic>
        <p:nvPicPr>
          <p:cNvPr id="14339" name="Picture 3" descr="C:\Users\User\Desktop\психолог\DSCN25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6640" y="2697480"/>
            <a:ext cx="5190202" cy="3892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Профилактическая беседа  инспектора ОДН Степановой О.М., с учащимися 8-9-ых классов «Против наркотиков все вместе!»</a:t>
            </a:r>
            <a:endParaRPr lang="ru-RU" sz="2000" dirty="0"/>
          </a:p>
        </p:txBody>
      </p:sp>
      <p:pic>
        <p:nvPicPr>
          <p:cNvPr id="15363" name="Picture 3" descr="C:\Users\User\Desktop\IMG_20180321_084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864396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IMG_20180321_084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Практикум  «</a:t>
            </a:r>
            <a:r>
              <a:rPr lang="ru-RU" sz="2000" dirty="0" err="1" smtClean="0"/>
              <a:t>Сколодром</a:t>
            </a:r>
            <a:r>
              <a:rPr lang="ru-RU" sz="2000" dirty="0" smtClean="0"/>
              <a:t>» по спортивному туризму на базе школы №12</a:t>
            </a:r>
            <a:endParaRPr lang="ru-RU" sz="2000" dirty="0"/>
          </a:p>
        </p:txBody>
      </p:sp>
      <p:pic>
        <p:nvPicPr>
          <p:cNvPr id="16386" name="Picture 2" descr="C:\Users\User\Desktop\8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650084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Выставка рисунков «Занятия различными видами спорта»</a:t>
            </a:r>
            <a:endParaRPr lang="ru-RU" sz="2000" dirty="0"/>
          </a:p>
        </p:txBody>
      </p:sp>
      <p:pic>
        <p:nvPicPr>
          <p:cNvPr id="1028" name="Picture 4" descr="C:\Users\User\Desktop\IMG_20180326_14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4929222" cy="3826633"/>
          </a:xfrm>
          <a:prstGeom prst="rect">
            <a:avLst/>
          </a:prstGeom>
          <a:noFill/>
        </p:spPr>
      </p:pic>
      <p:pic>
        <p:nvPicPr>
          <p:cNvPr id="1029" name="Picture 5" descr="C:\Users\User\Desktop\IMG_20180326_140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000240"/>
            <a:ext cx="5286412" cy="4179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Вопрос профилактики  употребления наркотических средств на родительском собрании 18.03.2018г</a:t>
            </a:r>
            <a:endParaRPr lang="ru-RU" sz="2000" dirty="0"/>
          </a:p>
        </p:txBody>
      </p:sp>
      <p:pic>
        <p:nvPicPr>
          <p:cNvPr id="2051" name="Picture 3" descr="C:\Users\User\Desktop\IMG_20180318_121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57242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Литературная гостиная на базе школьной библиотеки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презентации ФГОС\IMG_20180226_134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85818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и ФГОС\IMG_20180226_134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 ФГОС\IMG_20180226_134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и ФГОС\IMG_20180226_134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Библиотечный час  «В гостях у Айболита»</a:t>
            </a:r>
            <a:endParaRPr lang="ru-RU" sz="2000" dirty="0"/>
          </a:p>
        </p:txBody>
      </p:sp>
      <p:pic>
        <p:nvPicPr>
          <p:cNvPr id="5122" name="Picture 2" descr="C:\Users\User\Desktop\презентации ФГОС\IMG_20180313_10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Соревнования по волейболу среди 8-9-ых классов</a:t>
            </a:r>
            <a:endParaRPr lang="ru-RU" sz="2000" dirty="0"/>
          </a:p>
        </p:txBody>
      </p:sp>
      <p:pic>
        <p:nvPicPr>
          <p:cNvPr id="6146" name="Picture 2" descr="C:\Users\User\Desktop\психолог\DSCN2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5214974" cy="4429156"/>
          </a:xfrm>
          <a:prstGeom prst="rect">
            <a:avLst/>
          </a:prstGeom>
          <a:noFill/>
        </p:spPr>
      </p:pic>
      <p:pic>
        <p:nvPicPr>
          <p:cNvPr id="4" name="Picture 2" descr="C:\Users\User\Desktop\психолог\DSCN2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428868"/>
            <a:ext cx="300039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сихолог\DSCN2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35761"/>
            <a:ext cx="4143404" cy="3107553"/>
          </a:xfrm>
          <a:prstGeom prst="rect">
            <a:avLst/>
          </a:prstGeom>
          <a:noFill/>
        </p:spPr>
      </p:pic>
      <p:pic>
        <p:nvPicPr>
          <p:cNvPr id="13315" name="Picture 3" descr="C:\Users\User\Desktop\психолог\DSCN2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6640" y="2697479"/>
            <a:ext cx="5118764" cy="3839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сихолог\DSCN2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76" y="142852"/>
            <a:ext cx="6083619" cy="3714776"/>
          </a:xfrm>
          <a:prstGeom prst="rect">
            <a:avLst/>
          </a:prstGeom>
          <a:noFill/>
        </p:spPr>
      </p:pic>
      <p:pic>
        <p:nvPicPr>
          <p:cNvPr id="12291" name="Picture 3" descr="C:\Users\User\Desktop\психолог\DSCN25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6640" y="2697479"/>
            <a:ext cx="5333078" cy="3999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110</Words>
  <PresentationFormat>Экран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Отчёт МАОУ СОШ №12 участия в городской акции  «Против наркотиков все вместе»</vt:lpstr>
      <vt:lpstr>Литературная гостиная на базе школьной библиотеки</vt:lpstr>
      <vt:lpstr>Слайд 3</vt:lpstr>
      <vt:lpstr>Слайд 4</vt:lpstr>
      <vt:lpstr>Слайд 5</vt:lpstr>
      <vt:lpstr>Библиотечный час  «В гостях у Айболита»</vt:lpstr>
      <vt:lpstr>Соревнования по волейболу среди 8-9-ых классов</vt:lpstr>
      <vt:lpstr>Слайд 8</vt:lpstr>
      <vt:lpstr>Слайд 9</vt:lpstr>
      <vt:lpstr>Соревнования по пионерболу среди 5-6 классов</vt:lpstr>
      <vt:lpstr>Слайд 11</vt:lpstr>
      <vt:lpstr>Участие  школьной команды,  старших классов и учащихся «группы риска» и СОП -в городском фестивале здоровья «Здоровым быть здорово!» на базе «Темпа»</vt:lpstr>
      <vt:lpstr>Слайд 13</vt:lpstr>
      <vt:lpstr>Слайд 14</vt:lpstr>
      <vt:lpstr>Профилактическая беседа  инспектора ОДН Степановой О.М., с учащимися 8-9-ых классов «Против наркотиков все вместе!»</vt:lpstr>
      <vt:lpstr>Слайд 16</vt:lpstr>
      <vt:lpstr>Практикум  «Сколодром» по спортивному туризму на базе школы №12</vt:lpstr>
      <vt:lpstr>Выставка рисунков «Занятия различными видами спорта»</vt:lpstr>
      <vt:lpstr>Вопрос профилактики  употребления наркотических средств на родительском собрании 18.03.2018г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2018-03-23T08:34:26Z</dcterms:created>
  <dcterms:modified xsi:type="dcterms:W3CDTF">2018-04-10T09:57:00Z</dcterms:modified>
</cp:coreProperties>
</file>