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МАОУ СОШ №12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Фото о проведённых мероприятиях в рамках городской профилактической акции «Наше здоровье в наших руках»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19 мая 2017г. В МАОУ СОШ №12 прошёл день здоровья, </a:t>
            </a:r>
            <a:r>
              <a:rPr lang="ru-RU" sz="2000" dirty="0" smtClean="0"/>
              <a:t> </a:t>
            </a:r>
            <a:r>
              <a:rPr lang="ru-RU" sz="2000" dirty="0" smtClean="0"/>
              <a:t>в рамках городской профилактической акции «Наше здоровье в наших руках!» совместно с Домом Туризма</a:t>
            </a:r>
            <a:endParaRPr lang="ru-RU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4786346" cy="47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572164" cy="3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714488"/>
            <a:ext cx="378459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7866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Оформление книжной полки и беседа с учащимися на тему: «Наше здоровье в наших руках!» на базе школьной библиотеки.</a:t>
            </a:r>
            <a:endParaRPr lang="ru-RU" sz="20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4714908" cy="48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2571744"/>
            <a:ext cx="33559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Социально </a:t>
            </a:r>
            <a:r>
              <a:rPr lang="ru-RU" sz="2000" dirty="0" smtClean="0"/>
              <a:t>профилактическая акция «Новое поколение против курения</a:t>
            </a:r>
            <a:r>
              <a:rPr lang="ru-RU" sz="2000" dirty="0" smtClean="0"/>
              <a:t>» (выдача памяток в </a:t>
            </a:r>
            <a:r>
              <a:rPr lang="ru-RU" sz="2000" dirty="0" err="1" smtClean="0"/>
              <a:t>икрорайоне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1714488"/>
          <a:ext cx="3214710" cy="4064000"/>
        </p:xfrm>
        <a:graphic>
          <a:graphicData uri="http://schemas.openxmlformats.org/presentationml/2006/ole">
            <p:oleObj spid="_x0000_s1026" name="Документ" r:id="rId3" imgW="7123865" imgH="10192643" progId="Word.Document.12">
              <p:embed/>
            </p:oleObj>
          </a:graphicData>
        </a:graphic>
      </p:graphicFrame>
      <p:pic>
        <p:nvPicPr>
          <p:cNvPr id="5" name="Содержимое 4" descr="D:\Мои документы\Downloads\Sigareta-eto-eliksir-smerti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3" y="1600200"/>
            <a:ext cx="43577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17 мая 2017 г. Социально- профилактическая акция совместно с ДЮЦ «Каскад»</a:t>
            </a:r>
            <a:endParaRPr lang="ru-RU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61436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</vt:lpstr>
      <vt:lpstr>МАОУ СОШ №12</vt:lpstr>
      <vt:lpstr>19 мая 2017г. В МАОУ СОШ №12 прошёл день здоровья,  в рамках городской профилактической акции «Наше здоровье в наших руках!» совместно с Домом Туризма</vt:lpstr>
      <vt:lpstr>День здоровья</vt:lpstr>
      <vt:lpstr>День здоровья</vt:lpstr>
      <vt:lpstr>Оформление книжной полки и беседа с учащимися на тему: «Наше здоровье в наших руках!» на базе школьной библиотеки.</vt:lpstr>
      <vt:lpstr>Социально профилактическая акция «Новое поколение против курения» (выдача памяток в икрорайоне)</vt:lpstr>
      <vt:lpstr>17 мая 2017 г. Социально- профилактическая акция совместно с ДЮЦ «Каскад»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2017-05-24T06:24:04Z</dcterms:modified>
</cp:coreProperties>
</file>